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Lst>
  <p:notesMasterIdLst>
    <p:notesMasterId r:id="rId11"/>
  </p:notesMasterIdLst>
  <p:sldIdLst>
    <p:sldId id="256" r:id="rId5"/>
    <p:sldId id="257" r:id="rId6"/>
    <p:sldId id="258" r:id="rId7"/>
    <p:sldId id="259" r:id="rId8"/>
    <p:sldId id="260" r:id="rId9"/>
    <p:sldId id="261" r:id="rId10"/>
  </p:sldIdLst>
  <p:sldSz cx="42803763" cy="3027521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5" d="100"/>
          <a:sy n="25" d="100"/>
        </p:scale>
        <p:origin x="1680" y="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PlaceHolder 1"/>
          <p:cNvSpPr>
            <a:spLocks noGrp="1" noRot="1" noChangeAspect="1"/>
          </p:cNvSpPr>
          <p:nvPr>
            <p:ph type="sldImg"/>
          </p:nvPr>
        </p:nvSpPr>
        <p:spPr>
          <a:xfrm>
            <a:off x="0" y="812520"/>
            <a:ext cx="0" cy="0"/>
          </a:xfrm>
          <a:prstGeom prst="rect">
            <a:avLst/>
          </a:prstGeom>
          <a:noFill/>
          <a:ln w="0">
            <a:noFill/>
          </a:ln>
        </p:spPr>
        <p:txBody>
          <a:bodyPr lIns="0" tIns="0" rIns="0" bIns="0" anchor="ctr">
            <a:noAutofit/>
          </a:bodyPr>
          <a:lstStyle/>
          <a:p>
            <a:pPr algn="ctr" defTabSz="3008160">
              <a:lnSpc>
                <a:spcPct val="90000"/>
              </a:lnSpc>
            </a:pPr>
            <a:r>
              <a:rPr lang="en-US" sz="14450" b="0" u="none" strike="noStrike">
                <a:solidFill>
                  <a:schemeClr val="dk1"/>
                </a:solidFill>
                <a:effectLst/>
                <a:uFillTx/>
                <a:latin typeface="Arial"/>
              </a:rPr>
              <a:t>Folie mittels Klicken verschieben</a:t>
            </a:r>
          </a:p>
        </p:txBody>
      </p:sp>
      <p:sp>
        <p:nvSpPr>
          <p:cNvPr id="13"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indent="0">
              <a:buNone/>
            </a:pPr>
            <a:r>
              <a:rPr lang="de-DE" sz="2000" b="0" u="none" strike="noStrike">
                <a:solidFill>
                  <a:srgbClr val="000000"/>
                </a:solidFill>
                <a:effectLst/>
                <a:uFillTx/>
                <a:latin typeface="Calibri"/>
              </a:rPr>
              <a:t>Format der Notizen mittels Klicken bearbeiten</a:t>
            </a:r>
          </a:p>
        </p:txBody>
      </p:sp>
      <p:sp>
        <p:nvSpPr>
          <p:cNvPr id="14"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u="none" strike="noStrike">
                <a:solidFill>
                  <a:srgbClr val="000000"/>
                </a:solidFill>
                <a:effectLst/>
                <a:uFillTx/>
                <a:latin typeface="Calibri"/>
              </a:rPr>
              <a:t>&lt;Kopfzeile&gt;</a:t>
            </a:r>
          </a:p>
        </p:txBody>
      </p:sp>
      <p:sp>
        <p:nvSpPr>
          <p:cNvPr id="15" name="PlaceHolder 4"/>
          <p:cNvSpPr>
            <a:spLocks noGrp="1"/>
          </p:cNvSpPr>
          <p:nvPr>
            <p:ph type="dt" idx="1"/>
          </p:nvPr>
        </p:nvSpPr>
        <p:spPr>
          <a:xfrm>
            <a:off x="4278960" y="0"/>
            <a:ext cx="3280680" cy="534240"/>
          </a:xfrm>
          <a:prstGeom prst="rect">
            <a:avLst/>
          </a:prstGeom>
          <a:noFill/>
          <a:ln w="0">
            <a:noFill/>
          </a:ln>
        </p:spPr>
        <p:txBody>
          <a:bodyPr lIns="0" tIns="0" rIns="0" bIns="0" anchor="t">
            <a:noAutofit/>
          </a:bodyPr>
          <a:lstStyle>
            <a:lvl1pPr indent="0" algn="r">
              <a:buNone/>
              <a:defRPr lang="de-DE" sz="1400" b="0" u="none" strike="noStrike">
                <a:solidFill>
                  <a:srgbClr val="000000"/>
                </a:solidFill>
                <a:effectLst/>
                <a:uFillTx/>
                <a:latin typeface="Calibri"/>
              </a:defRPr>
            </a:lvl1pPr>
          </a:lstStyle>
          <a:p>
            <a:pPr indent="0" algn="r">
              <a:buNone/>
            </a:pPr>
            <a:r>
              <a:rPr lang="de-DE" sz="1400" b="0" u="none" strike="noStrike">
                <a:solidFill>
                  <a:srgbClr val="000000"/>
                </a:solidFill>
                <a:effectLst/>
                <a:uFillTx/>
                <a:latin typeface="Calibri"/>
              </a:rPr>
              <a:t>&lt;Datum/Uhrzeit&gt;</a:t>
            </a:r>
          </a:p>
        </p:txBody>
      </p:sp>
      <p:sp>
        <p:nvSpPr>
          <p:cNvPr id="16" name="PlaceHolder 5"/>
          <p:cNvSpPr>
            <a:spLocks noGrp="1"/>
          </p:cNvSpPr>
          <p:nvPr>
            <p:ph type="ftr" idx="2"/>
          </p:nvPr>
        </p:nvSpPr>
        <p:spPr>
          <a:xfrm>
            <a:off x="0" y="10157400"/>
            <a:ext cx="3280680" cy="534240"/>
          </a:xfrm>
          <a:prstGeom prst="rect">
            <a:avLst/>
          </a:prstGeom>
          <a:noFill/>
          <a:ln w="0">
            <a:noFill/>
          </a:ln>
        </p:spPr>
        <p:txBody>
          <a:bodyPr lIns="0" tIns="0" rIns="0" bIns="0" anchor="b">
            <a:noAutofit/>
          </a:bodyPr>
          <a:lstStyle>
            <a:lvl1pPr indent="0">
              <a:buNone/>
              <a:defRPr lang="de-DE" sz="1400" b="0" u="none" strike="noStrike">
                <a:solidFill>
                  <a:srgbClr val="000000"/>
                </a:solidFill>
                <a:effectLst/>
                <a:uFillTx/>
                <a:latin typeface="Calibri"/>
              </a:defRPr>
            </a:lvl1pPr>
          </a:lstStyle>
          <a:p>
            <a:pPr indent="0">
              <a:buNone/>
            </a:pPr>
            <a:r>
              <a:rPr lang="de-DE" sz="1400" b="0" u="none" strike="noStrike">
                <a:solidFill>
                  <a:srgbClr val="000000"/>
                </a:solidFill>
                <a:effectLst/>
                <a:uFillTx/>
                <a:latin typeface="Calibri"/>
              </a:rPr>
              <a:t>&lt;Fußzeile&gt;</a:t>
            </a:r>
          </a:p>
        </p:txBody>
      </p:sp>
      <p:sp>
        <p:nvSpPr>
          <p:cNvPr id="17" name="PlaceHolder 6"/>
          <p:cNvSpPr>
            <a:spLocks noGrp="1"/>
          </p:cNvSpPr>
          <p:nvPr>
            <p:ph type="sldNum" idx="3"/>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u="none" strike="noStrike">
                <a:solidFill>
                  <a:srgbClr val="000000"/>
                </a:solidFill>
                <a:effectLst/>
                <a:uFillTx/>
                <a:latin typeface="Calibri"/>
              </a:defRPr>
            </a:lvl1pPr>
          </a:lstStyle>
          <a:p>
            <a:pPr indent="0" algn="r">
              <a:buNone/>
            </a:pPr>
            <a:fld id="{16D390C8-D7C5-492E-8352-B7E2DBFE450C}" type="slidenum">
              <a:rPr lang="de-DE" sz="1400" b="0" u="none" strike="noStrike">
                <a:solidFill>
                  <a:srgbClr val="000000"/>
                </a:solidFill>
                <a:effectLst/>
                <a:uFillTx/>
                <a:latin typeface="Calibri"/>
              </a:rPr>
              <a:t>‹Nr.›</a:t>
            </a:fld>
            <a:endParaRPr lang="de-DE" sz="1400" b="0" u="none" strike="noStrike">
              <a:solidFill>
                <a:srgbClr val="000000"/>
              </a:solidFill>
              <a:effectLst/>
              <a:uFillTx/>
              <a:latin typeface="Calibri"/>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laceHolder 1"/>
          <p:cNvSpPr>
            <a:spLocks noGrp="1" noRot="1" noChangeAspect="1"/>
          </p:cNvSpPr>
          <p:nvPr>
            <p:ph type="sldImg"/>
          </p:nvPr>
        </p:nvSpPr>
        <p:spPr>
          <a:xfrm>
            <a:off x="0" y="0"/>
            <a:ext cx="0" cy="0"/>
          </a:xfrm>
          <a:prstGeom prst="rect">
            <a:avLst/>
          </a:prstGeom>
          <a:ln w="0">
            <a:noFill/>
          </a:ln>
        </p:spPr>
      </p:sp>
      <p:sp>
        <p:nvSpPr>
          <p:cNvPr id="40" name="PlaceHolder 2"/>
          <p:cNvSpPr>
            <a:spLocks noGrp="1"/>
          </p:cNvSpPr>
          <p:nvPr>
            <p:ph type="body"/>
          </p:nvPr>
        </p:nvSpPr>
        <p:spPr>
          <a:xfrm>
            <a:off x="685800" y="4400640"/>
            <a:ext cx="5486040" cy="3600000"/>
          </a:xfrm>
          <a:prstGeom prst="rect">
            <a:avLst/>
          </a:prstGeom>
          <a:noFill/>
          <a:ln w="0">
            <a:noFill/>
          </a:ln>
        </p:spPr>
        <p:txBody>
          <a:bodyPr lIns="91440" tIns="45720" rIns="91440" bIns="45720" anchor="ctr">
            <a:noAutofit/>
          </a:bodyPr>
          <a:lstStyle/>
          <a:p>
            <a:pPr indent="0">
              <a:buNone/>
            </a:pPr>
            <a:endParaRPr lang="de-DE" sz="1800" b="0" u="none" strike="noStrike">
              <a:solidFill>
                <a:srgbClr val="000000"/>
              </a:solidFill>
              <a:effectLst/>
              <a:uFillTx/>
              <a:latin typeface="Calibri"/>
            </a:endParaRPr>
          </a:p>
        </p:txBody>
      </p:sp>
      <p:sp>
        <p:nvSpPr>
          <p:cNvPr id="41" name="PlaceHolder 3"/>
          <p:cNvSpPr>
            <a:spLocks noGrp="1"/>
          </p:cNvSpPr>
          <p:nvPr>
            <p:ph type="sldNum" idx="4"/>
          </p:nvPr>
        </p:nvSpPr>
        <p:spPr>
          <a:xfrm>
            <a:off x="3884760" y="8685360"/>
            <a:ext cx="2971440" cy="458280"/>
          </a:xfrm>
          <a:prstGeom prst="rect">
            <a:avLst/>
          </a:prstGeom>
          <a:noFill/>
          <a:ln w="0">
            <a:noFill/>
          </a:ln>
        </p:spPr>
        <p:txBody>
          <a:bodyPr lIns="91440" tIns="45720" rIns="91440" bIns="45720" anchor="b">
            <a:noAutofit/>
          </a:bodyPr>
          <a:lstStyle>
            <a:lvl1pPr indent="0" algn="r">
              <a:lnSpc>
                <a:spcPct val="100000"/>
              </a:lnSpc>
              <a:buNone/>
              <a:defRPr lang="de-DE" sz="1200" b="0" u="none" strike="noStrike">
                <a:solidFill>
                  <a:srgbClr val="000000"/>
                </a:solidFill>
                <a:effectLst/>
                <a:uFillTx/>
                <a:latin typeface="Calibri"/>
              </a:defRPr>
            </a:lvl1pPr>
          </a:lstStyle>
          <a:p>
            <a:pPr indent="0" algn="r">
              <a:lnSpc>
                <a:spcPct val="100000"/>
              </a:lnSpc>
              <a:buNone/>
            </a:pPr>
            <a:fld id="{C39FF552-05AF-4439-969C-5C1367DAB471}" type="slidenum">
              <a:rPr lang="de-DE" sz="1200" b="0" u="none" strike="noStrike">
                <a:solidFill>
                  <a:srgbClr val="000000"/>
                </a:solidFill>
                <a:effectLst/>
                <a:uFillTx/>
                <a:latin typeface="Calibri"/>
              </a:rPr>
              <a:t>1</a:t>
            </a:fld>
            <a:endParaRPr lang="de-DE" sz="1200" b="0" u="none" strike="noStrike">
              <a:solidFill>
                <a:srgbClr val="000000"/>
              </a:solidFill>
              <a:effectLst/>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Titelfoli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Standard">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Standard 1">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Standard 2">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2942640" y="2706840"/>
            <a:ext cx="36918360" cy="2018880"/>
          </a:xfrm>
          <a:prstGeom prst="rect">
            <a:avLst/>
          </a:prstGeom>
          <a:noFill/>
          <a:ln w="0">
            <a:noFill/>
          </a:ln>
        </p:spPr>
        <p:txBody>
          <a:bodyPr lIns="90000" tIns="45000" rIns="90000" bIns="45000" anchor="t">
            <a:noAutofit/>
          </a:bodyPr>
          <a:lstStyle>
            <a:lvl1pPr indent="0" algn="ctr" defTabSz="3008160">
              <a:lnSpc>
                <a:spcPct val="90000"/>
              </a:lnSpc>
              <a:buNone/>
              <a:defRPr lang="de-DE" sz="14450" b="0" u="none" strike="noStrike">
                <a:solidFill>
                  <a:schemeClr val="dk1"/>
                </a:solidFill>
                <a:effectLst/>
                <a:uFillTx/>
                <a:latin typeface="Arial"/>
                <a:ea typeface="Arial"/>
              </a:defRPr>
            </a:lvl1pPr>
          </a:lstStyle>
          <a:p>
            <a:pPr indent="0" algn="ctr" defTabSz="3008160">
              <a:lnSpc>
                <a:spcPct val="90000"/>
              </a:lnSpc>
              <a:buNone/>
            </a:pPr>
            <a:r>
              <a:rPr lang="de-DE" sz="14450" b="0" u="none" strike="noStrike">
                <a:solidFill>
                  <a:schemeClr val="dk1"/>
                </a:solidFill>
                <a:effectLst/>
                <a:uFillTx/>
                <a:latin typeface="Arial"/>
                <a:ea typeface="Arial"/>
              </a:rPr>
              <a:t>Mastertitelformat bearbeiten</a:t>
            </a:r>
            <a:endParaRPr lang="en-US" sz="14450" b="0" u="none" strike="noStrike">
              <a:solidFill>
                <a:schemeClr val="dk1"/>
              </a:solidFill>
              <a:effectLst/>
              <a:uFillTx/>
              <a:latin typeface="Arial"/>
            </a:endParaRPr>
          </a:p>
        </p:txBody>
      </p:sp>
      <p:sp>
        <p:nvSpPr>
          <p:cNvPr id="3" name="PlaceHolder 2"/>
          <p:cNvSpPr>
            <a:spLocks noGrp="1"/>
          </p:cNvSpPr>
          <p:nvPr>
            <p:ph type="body"/>
          </p:nvPr>
        </p:nvSpPr>
        <p:spPr>
          <a:xfrm>
            <a:off x="2942640" y="4726440"/>
            <a:ext cx="36918360" cy="1343520"/>
          </a:xfrm>
          <a:prstGeom prst="rect">
            <a:avLst/>
          </a:prstGeom>
          <a:noFill/>
          <a:ln w="0">
            <a:noFill/>
          </a:ln>
        </p:spPr>
        <p:txBody>
          <a:bodyPr lIns="90000" tIns="45000" rIns="90000" bIns="45000" anchor="t">
            <a:noAutofit/>
          </a:bodyPr>
          <a:lstStyle>
            <a:lvl1pPr indent="0" algn="ctr" defTabSz="3008160">
              <a:lnSpc>
                <a:spcPct val="90000"/>
              </a:lnSpc>
              <a:spcBef>
                <a:spcPts val="3288"/>
              </a:spcBef>
              <a:buNone/>
              <a:tabLst>
                <a:tab pos="0" algn="l"/>
              </a:tabLst>
              <a:defRPr lang="de-DE" sz="9550" b="0" u="none" strike="noStrike">
                <a:solidFill>
                  <a:schemeClr val="dk1"/>
                </a:solidFill>
                <a:effectLst/>
                <a:uFillTx/>
                <a:latin typeface="Arial"/>
                <a:ea typeface="Arial"/>
              </a:defRPr>
            </a:lvl1pPr>
          </a:lstStyle>
          <a:p>
            <a:pPr indent="0" algn="ctr" defTabSz="3008160">
              <a:lnSpc>
                <a:spcPct val="90000"/>
              </a:lnSpc>
              <a:spcBef>
                <a:spcPts val="3288"/>
              </a:spcBef>
              <a:buNone/>
              <a:tabLst>
                <a:tab pos="0" algn="l"/>
              </a:tabLst>
            </a:pPr>
            <a:r>
              <a:rPr lang="de-DE" sz="9550" b="0" u="none" strike="noStrike">
                <a:solidFill>
                  <a:schemeClr val="dk1"/>
                </a:solidFill>
                <a:effectLst/>
                <a:uFillTx/>
                <a:latin typeface="Arial"/>
                <a:ea typeface="Arial"/>
              </a:rPr>
              <a:t>Mastertextformat bearbeiten</a:t>
            </a:r>
            <a:endParaRPr lang="en-US" sz="9550" b="0" u="none" strike="noStrike">
              <a:solidFill>
                <a:schemeClr val="dk1"/>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
        <p:nvSpPr>
          <p:cNvPr id="4" name="PlaceHolder 1"/>
          <p:cNvSpPr>
            <a:spLocks noGrp="1"/>
          </p:cNvSpPr>
          <p:nvPr>
            <p:ph type="title"/>
          </p:nvPr>
        </p:nvSpPr>
        <p:spPr>
          <a:xfrm>
            <a:off x="2942640" y="2706840"/>
            <a:ext cx="36918360" cy="2018880"/>
          </a:xfrm>
          <a:prstGeom prst="rect">
            <a:avLst/>
          </a:prstGeom>
          <a:noFill/>
          <a:ln w="0">
            <a:noFill/>
          </a:ln>
        </p:spPr>
        <p:txBody>
          <a:bodyPr lIns="90000" tIns="45000" rIns="90000" bIns="45000" anchor="t">
            <a:noAutofit/>
          </a:bodyPr>
          <a:lstStyle>
            <a:lvl1pPr indent="0" algn="ctr" defTabSz="3008160">
              <a:lnSpc>
                <a:spcPct val="90000"/>
              </a:lnSpc>
              <a:buNone/>
              <a:defRPr lang="de-DE" sz="14450" b="0" u="none" strike="noStrike">
                <a:solidFill>
                  <a:schemeClr val="dk1"/>
                </a:solidFill>
                <a:effectLst/>
                <a:uFillTx/>
                <a:latin typeface="Arial"/>
                <a:ea typeface="Arial"/>
              </a:defRPr>
            </a:lvl1pPr>
          </a:lstStyle>
          <a:p>
            <a:pPr indent="0" algn="ctr" defTabSz="3008160">
              <a:lnSpc>
                <a:spcPct val="90000"/>
              </a:lnSpc>
              <a:buNone/>
            </a:pPr>
            <a:r>
              <a:rPr lang="de-DE" sz="14450" b="0" u="none" strike="noStrike">
                <a:solidFill>
                  <a:schemeClr val="dk1"/>
                </a:solidFill>
                <a:effectLst/>
                <a:uFillTx/>
                <a:latin typeface="Arial"/>
                <a:ea typeface="Arial"/>
              </a:rPr>
              <a:t>Mastertitelformat bearbeiten</a:t>
            </a:r>
            <a:endParaRPr lang="en-US" sz="14450" b="0" u="none" strike="noStrike">
              <a:solidFill>
                <a:schemeClr val="dk1"/>
              </a:solidFill>
              <a:effectLst/>
              <a:uFillTx/>
              <a:latin typeface="Arial"/>
            </a:endParaRPr>
          </a:p>
        </p:txBody>
      </p:sp>
      <p:sp>
        <p:nvSpPr>
          <p:cNvPr id="5" name="PlaceHolder 2"/>
          <p:cNvSpPr>
            <a:spLocks noGrp="1"/>
          </p:cNvSpPr>
          <p:nvPr>
            <p:ph type="body"/>
          </p:nvPr>
        </p:nvSpPr>
        <p:spPr>
          <a:xfrm>
            <a:off x="2942640" y="4726440"/>
            <a:ext cx="36918360" cy="1343520"/>
          </a:xfrm>
          <a:prstGeom prst="rect">
            <a:avLst/>
          </a:prstGeom>
          <a:noFill/>
          <a:ln w="0">
            <a:noFill/>
          </a:ln>
        </p:spPr>
        <p:txBody>
          <a:bodyPr lIns="90000" tIns="45000" rIns="90000" bIns="45000" anchor="t">
            <a:noAutofit/>
          </a:bodyPr>
          <a:lstStyle>
            <a:lvl1pPr indent="0" algn="ctr" defTabSz="3008160">
              <a:lnSpc>
                <a:spcPct val="90000"/>
              </a:lnSpc>
              <a:spcBef>
                <a:spcPts val="3288"/>
              </a:spcBef>
              <a:buNone/>
              <a:tabLst>
                <a:tab pos="0" algn="l"/>
              </a:tabLst>
              <a:defRPr lang="de-DE" sz="9550" b="0" u="none" strike="noStrike">
                <a:solidFill>
                  <a:schemeClr val="dk1"/>
                </a:solidFill>
                <a:effectLst/>
                <a:uFillTx/>
                <a:latin typeface="Arial"/>
                <a:ea typeface="Arial"/>
              </a:defRPr>
            </a:lvl1pPr>
          </a:lstStyle>
          <a:p>
            <a:pPr indent="0" algn="ctr" defTabSz="3008160">
              <a:lnSpc>
                <a:spcPct val="90000"/>
              </a:lnSpc>
              <a:spcBef>
                <a:spcPts val="3288"/>
              </a:spcBef>
              <a:buNone/>
              <a:tabLst>
                <a:tab pos="0" algn="l"/>
              </a:tabLst>
            </a:pPr>
            <a:r>
              <a:rPr lang="de-DE" sz="9550" b="0" u="none" strike="noStrike">
                <a:solidFill>
                  <a:schemeClr val="dk1"/>
                </a:solidFill>
                <a:effectLst/>
                <a:uFillTx/>
                <a:latin typeface="Arial"/>
                <a:ea typeface="Arial"/>
              </a:rPr>
              <a:t>Mastertextformat bearbeiten</a:t>
            </a:r>
            <a:endParaRPr lang="en-US" sz="9550" b="0" u="none" strike="noStrike">
              <a:solidFill>
                <a:schemeClr val="dk1"/>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
        <p:nvSpPr>
          <p:cNvPr id="6" name="PlaceHolder 1"/>
          <p:cNvSpPr>
            <a:spLocks noGrp="1"/>
          </p:cNvSpPr>
          <p:nvPr>
            <p:ph type="title"/>
          </p:nvPr>
        </p:nvSpPr>
        <p:spPr>
          <a:xfrm>
            <a:off x="2942640" y="2706840"/>
            <a:ext cx="36918360" cy="2018880"/>
          </a:xfrm>
          <a:prstGeom prst="rect">
            <a:avLst/>
          </a:prstGeom>
          <a:noFill/>
          <a:ln w="0">
            <a:noFill/>
          </a:ln>
        </p:spPr>
        <p:txBody>
          <a:bodyPr lIns="90000" tIns="45000" rIns="90000" bIns="45000" anchor="t">
            <a:noAutofit/>
          </a:bodyPr>
          <a:lstStyle>
            <a:lvl1pPr indent="0" algn="ctr" defTabSz="3008160">
              <a:lnSpc>
                <a:spcPct val="90000"/>
              </a:lnSpc>
              <a:buNone/>
              <a:defRPr lang="de-DE" sz="14450" b="0" u="none" strike="noStrike">
                <a:solidFill>
                  <a:schemeClr val="dk1"/>
                </a:solidFill>
                <a:effectLst/>
                <a:uFillTx/>
                <a:latin typeface="Arial"/>
                <a:ea typeface="Arial"/>
              </a:defRPr>
            </a:lvl1pPr>
          </a:lstStyle>
          <a:p>
            <a:pPr indent="0" algn="ctr" defTabSz="3008160">
              <a:lnSpc>
                <a:spcPct val="90000"/>
              </a:lnSpc>
              <a:buNone/>
            </a:pPr>
            <a:r>
              <a:rPr lang="de-DE" sz="14450" b="0" u="none" strike="noStrike">
                <a:solidFill>
                  <a:schemeClr val="dk1"/>
                </a:solidFill>
                <a:effectLst/>
                <a:uFillTx/>
                <a:latin typeface="Arial"/>
                <a:ea typeface="Arial"/>
              </a:rPr>
              <a:t>Mastertitelformat bearbeiten</a:t>
            </a:r>
            <a:endParaRPr lang="en-US" sz="14450" b="0" u="none" strike="noStrike">
              <a:solidFill>
                <a:schemeClr val="dk1"/>
              </a:solidFill>
              <a:effectLst/>
              <a:uFillTx/>
              <a:latin typeface="Arial"/>
            </a:endParaRPr>
          </a:p>
        </p:txBody>
      </p:sp>
      <p:sp>
        <p:nvSpPr>
          <p:cNvPr id="7" name="PlaceHolder 2"/>
          <p:cNvSpPr>
            <a:spLocks noGrp="1"/>
          </p:cNvSpPr>
          <p:nvPr>
            <p:ph type="body"/>
          </p:nvPr>
        </p:nvSpPr>
        <p:spPr>
          <a:xfrm>
            <a:off x="2942640" y="4726440"/>
            <a:ext cx="36918360" cy="1343520"/>
          </a:xfrm>
          <a:prstGeom prst="rect">
            <a:avLst/>
          </a:prstGeom>
          <a:noFill/>
          <a:ln w="0">
            <a:noFill/>
          </a:ln>
        </p:spPr>
        <p:txBody>
          <a:bodyPr lIns="90000" tIns="45000" rIns="90000" bIns="45000" anchor="t">
            <a:noAutofit/>
          </a:bodyPr>
          <a:lstStyle>
            <a:lvl1pPr indent="0" algn="ctr" defTabSz="3008160">
              <a:lnSpc>
                <a:spcPct val="90000"/>
              </a:lnSpc>
              <a:spcBef>
                <a:spcPts val="3288"/>
              </a:spcBef>
              <a:buNone/>
              <a:tabLst>
                <a:tab pos="0" algn="l"/>
              </a:tabLst>
              <a:defRPr lang="de-DE" sz="9550" b="0" u="none" strike="noStrike">
                <a:solidFill>
                  <a:schemeClr val="dk1"/>
                </a:solidFill>
                <a:effectLst/>
                <a:uFillTx/>
                <a:latin typeface="Arial"/>
                <a:ea typeface="Arial"/>
              </a:defRPr>
            </a:lvl1pPr>
          </a:lstStyle>
          <a:p>
            <a:pPr indent="0" algn="ctr" defTabSz="3008160">
              <a:lnSpc>
                <a:spcPct val="90000"/>
              </a:lnSpc>
              <a:spcBef>
                <a:spcPts val="3288"/>
              </a:spcBef>
              <a:buNone/>
              <a:tabLst>
                <a:tab pos="0" algn="l"/>
              </a:tabLst>
            </a:pPr>
            <a:r>
              <a:rPr lang="de-DE" sz="9550" b="0" u="none" strike="noStrike">
                <a:solidFill>
                  <a:schemeClr val="dk1"/>
                </a:solidFill>
                <a:effectLst/>
                <a:uFillTx/>
                <a:latin typeface="Arial"/>
                <a:ea typeface="Arial"/>
              </a:rPr>
              <a:t>Mastertextformat bearbeiten</a:t>
            </a:r>
            <a:endParaRPr lang="en-US" sz="9550" b="0" u="none" strike="noStrike">
              <a:solidFill>
                <a:schemeClr val="dk1"/>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pic>
        <p:nvPicPr>
          <p:cNvPr id="8" name="Picture 1"/>
          <p:cNvPicPr/>
          <p:nvPr/>
        </p:nvPicPr>
        <p:blipFill>
          <a:blip r:embed="rId4"/>
          <a:stretch/>
        </p:blipFill>
        <p:spPr>
          <a:xfrm>
            <a:off x="35052120" y="27912960"/>
            <a:ext cx="4571640" cy="2361960"/>
          </a:xfrm>
          <a:prstGeom prst="rect">
            <a:avLst/>
          </a:prstGeom>
          <a:noFill/>
          <a:ln w="0">
            <a:noFill/>
          </a:ln>
        </p:spPr>
      </p:pic>
      <p:sp>
        <p:nvSpPr>
          <p:cNvPr id="9" name="PlaceHolder 1"/>
          <p:cNvSpPr>
            <a:spLocks noGrp="1"/>
          </p:cNvSpPr>
          <p:nvPr>
            <p:ph type="title"/>
          </p:nvPr>
        </p:nvSpPr>
        <p:spPr>
          <a:xfrm>
            <a:off x="2942640" y="2706840"/>
            <a:ext cx="36918360" cy="2018880"/>
          </a:xfrm>
          <a:prstGeom prst="rect">
            <a:avLst/>
          </a:prstGeom>
          <a:noFill/>
          <a:ln w="0">
            <a:noFill/>
          </a:ln>
        </p:spPr>
        <p:txBody>
          <a:bodyPr lIns="90000" tIns="45000" rIns="90000" bIns="45000" anchor="t">
            <a:noAutofit/>
          </a:bodyPr>
          <a:lstStyle>
            <a:lvl1pPr indent="0" algn="ctr" defTabSz="3008160">
              <a:lnSpc>
                <a:spcPct val="90000"/>
              </a:lnSpc>
              <a:buNone/>
              <a:defRPr lang="de-DE" sz="14450" b="0" u="none" strike="noStrike">
                <a:solidFill>
                  <a:schemeClr val="dk1"/>
                </a:solidFill>
                <a:effectLst/>
                <a:uFillTx/>
                <a:latin typeface="Arial"/>
                <a:ea typeface="Arial"/>
              </a:defRPr>
            </a:lvl1pPr>
          </a:lstStyle>
          <a:p>
            <a:pPr indent="0" algn="ctr" defTabSz="3008160">
              <a:lnSpc>
                <a:spcPct val="90000"/>
              </a:lnSpc>
              <a:buNone/>
            </a:pPr>
            <a:r>
              <a:rPr lang="de-DE" sz="14450" b="0" u="none" strike="noStrike">
                <a:solidFill>
                  <a:schemeClr val="dk1"/>
                </a:solidFill>
                <a:effectLst/>
                <a:uFillTx/>
                <a:latin typeface="Arial"/>
                <a:ea typeface="Arial"/>
              </a:rPr>
              <a:t>Mastertitelformat bearbeiten</a:t>
            </a:r>
            <a:endParaRPr lang="en-US" sz="14450" b="0" u="none" strike="noStrike">
              <a:solidFill>
                <a:schemeClr val="dk1"/>
              </a:solidFill>
              <a:effectLst/>
              <a:uFillTx/>
              <a:latin typeface="Arial"/>
            </a:endParaRPr>
          </a:p>
        </p:txBody>
      </p:sp>
      <p:sp>
        <p:nvSpPr>
          <p:cNvPr id="10" name="PlaceHolder 2"/>
          <p:cNvSpPr>
            <a:spLocks noGrp="1"/>
          </p:cNvSpPr>
          <p:nvPr>
            <p:ph type="body"/>
          </p:nvPr>
        </p:nvSpPr>
        <p:spPr>
          <a:xfrm>
            <a:off x="2942640" y="4726440"/>
            <a:ext cx="36918360" cy="1343520"/>
          </a:xfrm>
          <a:prstGeom prst="rect">
            <a:avLst/>
          </a:prstGeom>
          <a:noFill/>
          <a:ln w="0">
            <a:noFill/>
          </a:ln>
        </p:spPr>
        <p:txBody>
          <a:bodyPr lIns="90000" tIns="45000" rIns="90000" bIns="45000" anchor="t">
            <a:noAutofit/>
          </a:bodyPr>
          <a:lstStyle>
            <a:lvl1pPr indent="0" algn="ctr" defTabSz="3008160">
              <a:lnSpc>
                <a:spcPct val="90000"/>
              </a:lnSpc>
              <a:spcBef>
                <a:spcPts val="3288"/>
              </a:spcBef>
              <a:buNone/>
              <a:tabLst>
                <a:tab pos="0" algn="l"/>
              </a:tabLst>
              <a:defRPr lang="de-DE" sz="9550" b="0" u="none" strike="noStrike">
                <a:solidFill>
                  <a:schemeClr val="dk1"/>
                </a:solidFill>
                <a:effectLst/>
                <a:uFillTx/>
                <a:latin typeface="Arial"/>
                <a:ea typeface="Arial"/>
              </a:defRPr>
            </a:lvl1pPr>
          </a:lstStyle>
          <a:p>
            <a:pPr indent="0" algn="ctr" defTabSz="3008160">
              <a:lnSpc>
                <a:spcPct val="90000"/>
              </a:lnSpc>
              <a:spcBef>
                <a:spcPts val="3288"/>
              </a:spcBef>
              <a:buNone/>
              <a:tabLst>
                <a:tab pos="0" algn="l"/>
              </a:tabLst>
            </a:pPr>
            <a:r>
              <a:rPr lang="de-DE" sz="9550" b="0" u="none" strike="noStrike">
                <a:solidFill>
                  <a:schemeClr val="dk1"/>
                </a:solidFill>
                <a:effectLst/>
                <a:uFillTx/>
                <a:latin typeface="Arial"/>
                <a:ea typeface="Arial"/>
              </a:rPr>
              <a:t>Mastertextformat bearbeiten</a:t>
            </a:r>
            <a:endParaRPr lang="en-US" sz="9550" b="0" u="none" strike="noStrike">
              <a:solidFill>
                <a:schemeClr val="dk1"/>
              </a:solidFill>
              <a:effectLst/>
              <a:uFillTx/>
              <a:latin typeface="Arial"/>
            </a:endParaRPr>
          </a:p>
        </p:txBody>
      </p:sp>
      <p:pic>
        <p:nvPicPr>
          <p:cNvPr id="11" name="Picture 1"/>
          <p:cNvPicPr/>
          <p:nvPr/>
        </p:nvPicPr>
        <p:blipFill>
          <a:blip r:embed="rId4"/>
          <a:stretch/>
        </p:blipFill>
        <p:spPr>
          <a:xfrm>
            <a:off x="34882920" y="27912960"/>
            <a:ext cx="4571640" cy="2361960"/>
          </a:xfrm>
          <a:prstGeom prst="rect">
            <a:avLst/>
          </a:prstGeom>
          <a:noFill/>
          <a:ln w="0">
            <a:noFill/>
          </a:ln>
        </p:spPr>
      </p:pic>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creativecommons.org/licenses/by-sa/4.0/deed.de"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laceHolder 1"/>
          <p:cNvSpPr>
            <a:spLocks noGrp="1"/>
          </p:cNvSpPr>
          <p:nvPr>
            <p:ph type="title"/>
          </p:nvPr>
        </p:nvSpPr>
        <p:spPr>
          <a:xfrm>
            <a:off x="2942640" y="6231600"/>
            <a:ext cx="36918360" cy="2018880"/>
          </a:xfrm>
          <a:prstGeom prst="rect">
            <a:avLst/>
          </a:prstGeom>
          <a:noFill/>
          <a:ln w="0">
            <a:noFill/>
          </a:ln>
        </p:spPr>
        <p:txBody>
          <a:bodyPr lIns="90000" tIns="45000" rIns="90000" bIns="45000" anchor="t">
            <a:noAutofit/>
          </a:bodyPr>
          <a:lstStyle>
            <a:lvl1pPr indent="0" algn="ctr" defTabSz="3008160">
              <a:lnSpc>
                <a:spcPct val="90000"/>
              </a:lnSpc>
              <a:buNone/>
              <a:defRPr lang="de-DE" sz="14450" b="1" u="none" strike="noStrike">
                <a:solidFill>
                  <a:schemeClr val="dk1"/>
                </a:solidFill>
                <a:effectLst/>
                <a:uFillTx/>
                <a:latin typeface="Arial"/>
                <a:ea typeface="Arial"/>
              </a:defRPr>
            </a:lvl1pPr>
          </a:lstStyle>
          <a:p>
            <a:pPr indent="0" algn="ctr" defTabSz="3008160">
              <a:lnSpc>
                <a:spcPct val="90000"/>
              </a:lnSpc>
              <a:buNone/>
            </a:pPr>
            <a:r>
              <a:rPr lang="de-DE" sz="14450" b="1" u="none" strike="noStrike">
                <a:solidFill>
                  <a:schemeClr val="dk1"/>
                </a:solidFill>
                <a:effectLst/>
                <a:uFillTx/>
                <a:latin typeface="Arial"/>
                <a:ea typeface="Arial"/>
              </a:rPr>
              <a:t>Lerntheke</a:t>
            </a:r>
            <a:endParaRPr lang="en-US" sz="14450" b="0" u="none" strike="noStrike">
              <a:solidFill>
                <a:schemeClr val="dk1"/>
              </a:solidFill>
              <a:effectLst/>
              <a:uFillTx/>
              <a:latin typeface="Arial"/>
            </a:endParaRPr>
          </a:p>
        </p:txBody>
      </p:sp>
      <p:sp>
        <p:nvSpPr>
          <p:cNvPr id="19" name="PlaceHolder 2"/>
          <p:cNvSpPr>
            <a:spLocks noGrp="1"/>
          </p:cNvSpPr>
          <p:nvPr>
            <p:ph/>
          </p:nvPr>
        </p:nvSpPr>
        <p:spPr>
          <a:xfrm>
            <a:off x="2942640" y="8920440"/>
            <a:ext cx="36918360" cy="1343520"/>
          </a:xfrm>
          <a:prstGeom prst="rect">
            <a:avLst/>
          </a:prstGeom>
          <a:noFill/>
          <a:ln w="0">
            <a:noFill/>
          </a:ln>
        </p:spPr>
        <p:txBody>
          <a:bodyPr lIns="90000" tIns="45000" rIns="90000" bIns="45000" anchor="t">
            <a:noAutofit/>
          </a:bodyPr>
          <a:lstStyle>
            <a:lvl1pPr indent="0" algn="ctr" defTabSz="3008160">
              <a:lnSpc>
                <a:spcPct val="90000"/>
              </a:lnSpc>
              <a:spcBef>
                <a:spcPts val="3288"/>
              </a:spcBef>
              <a:buNone/>
              <a:tabLst>
                <a:tab pos="0" algn="l"/>
              </a:tabLst>
              <a:defRPr lang="de-DE" sz="9550" b="0" u="none" strike="noStrike">
                <a:solidFill>
                  <a:schemeClr val="dk1"/>
                </a:solidFill>
                <a:effectLst/>
                <a:uFillTx/>
                <a:latin typeface="Arial"/>
                <a:ea typeface="Arial"/>
              </a:defRPr>
            </a:lvl1pPr>
          </a:lstStyle>
          <a:p>
            <a:pPr indent="0" algn="ctr" defTabSz="3008160">
              <a:lnSpc>
                <a:spcPct val="90000"/>
              </a:lnSpc>
              <a:spcBef>
                <a:spcPts val="3288"/>
              </a:spcBef>
              <a:buNone/>
              <a:tabLst>
                <a:tab pos="0" algn="l"/>
              </a:tabLst>
            </a:pPr>
            <a:r>
              <a:rPr lang="de-DE" sz="9600" b="0" u="none" strike="noStrike">
                <a:solidFill>
                  <a:schemeClr val="dk1"/>
                </a:solidFill>
                <a:effectLst/>
                <a:uFillTx/>
                <a:latin typeface="Arial"/>
                <a:ea typeface="Arial"/>
              </a:rPr>
              <a:t>Übungssammlung für die Bewegungsmerkmale des Weitsprungs </a:t>
            </a:r>
            <a:endParaRPr lang="en-US" sz="9600" b="0" u="none" strike="noStrike">
              <a:solidFill>
                <a:schemeClr val="dk1"/>
              </a:solidFill>
              <a:effectLst/>
              <a:uFillTx/>
              <a:latin typeface="Arial"/>
            </a:endParaRPr>
          </a:p>
          <a:p>
            <a:pPr indent="0" algn="ctr" defTabSz="3008160">
              <a:lnSpc>
                <a:spcPct val="90000"/>
              </a:lnSpc>
              <a:spcBef>
                <a:spcPts val="3288"/>
              </a:spcBef>
              <a:buNone/>
              <a:tabLst>
                <a:tab pos="0" algn="l"/>
              </a:tabLst>
            </a:pPr>
            <a:endParaRPr lang="en-US" sz="9550" b="0" u="none" strike="noStrike">
              <a:solidFill>
                <a:schemeClr val="dk1"/>
              </a:solidFill>
              <a:effectLst/>
              <a:uFillTx/>
              <a:latin typeface="Arial"/>
            </a:endParaRPr>
          </a:p>
        </p:txBody>
      </p:sp>
      <p:pic>
        <p:nvPicPr>
          <p:cNvPr id="20" name="Grafik 2" descr="Ein Bild, das Silhouette, Tanz enthält.&#10;&#10;KI-generierte Inhalte können fehlerhaft sein."/>
          <p:cNvPicPr/>
          <p:nvPr/>
        </p:nvPicPr>
        <p:blipFill>
          <a:blip r:embed="rId3"/>
          <a:srcRect t="39491" r="14500" b="11190"/>
          <a:stretch/>
        </p:blipFill>
        <p:spPr>
          <a:xfrm>
            <a:off x="7324920" y="13806000"/>
            <a:ext cx="25125120" cy="4940640"/>
          </a:xfrm>
          <a:prstGeom prst="rect">
            <a:avLst/>
          </a:prstGeom>
          <a:noFill/>
          <a:ln w="0">
            <a:noFill/>
          </a:ln>
        </p:spPr>
      </p:pic>
      <p:pic>
        <p:nvPicPr>
          <p:cNvPr id="21" name="Grafik 5" descr="Ein Bild, das Silhouette, Tanz enthält.&#10;&#10;KI-generierte Inhalte können fehlerhaft sein."/>
          <p:cNvPicPr/>
          <p:nvPr/>
        </p:nvPicPr>
        <p:blipFill>
          <a:blip r:embed="rId3"/>
          <a:srcRect l="85601" t="45798" r="4662" b="15096"/>
          <a:stretch/>
        </p:blipFill>
        <p:spPr>
          <a:xfrm>
            <a:off x="32450400" y="13806000"/>
            <a:ext cx="2662200" cy="4420440"/>
          </a:xfrm>
          <a:prstGeom prst="rect">
            <a:avLst/>
          </a:prstGeom>
          <a:noFill/>
          <a:ln w="0">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el 1"/>
          <p:cNvSpPr/>
          <p:nvPr/>
        </p:nvSpPr>
        <p:spPr>
          <a:xfrm>
            <a:off x="1712160" y="3417480"/>
            <a:ext cx="10515240" cy="1325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3008160">
              <a:lnSpc>
                <a:spcPct val="90000"/>
              </a:lnSpc>
            </a:pPr>
            <a:r>
              <a:rPr lang="de-DE" sz="11500" b="0" u="none" strike="noStrike">
                <a:solidFill>
                  <a:schemeClr val="dk1"/>
                </a:solidFill>
                <a:effectLst/>
                <a:uFillTx/>
                <a:latin typeface="Arial"/>
                <a:ea typeface="Arial"/>
              </a:rPr>
              <a:t>Anlauf</a:t>
            </a:r>
            <a:endParaRPr lang="de-DE" sz="11500" b="0" u="none" strike="noStrike">
              <a:solidFill>
                <a:srgbClr val="000000"/>
              </a:solidFill>
              <a:effectLst/>
              <a:uFillTx/>
              <a:latin typeface="Calibri"/>
            </a:endParaRPr>
          </a:p>
        </p:txBody>
      </p:sp>
      <p:sp>
        <p:nvSpPr>
          <p:cNvPr id="23" name="Inhaltsplatzhalter 2"/>
          <p:cNvSpPr/>
          <p:nvPr/>
        </p:nvSpPr>
        <p:spPr>
          <a:xfrm>
            <a:off x="4721760" y="6633360"/>
            <a:ext cx="34973640" cy="20224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3008160">
              <a:lnSpc>
                <a:spcPct val="90000"/>
              </a:lnSpc>
              <a:spcBef>
                <a:spcPts val="3288"/>
              </a:spcBef>
              <a:tabLst>
                <a:tab pos="0" algn="l"/>
              </a:tabLst>
            </a:pPr>
            <a:r>
              <a:rPr lang="de-DE" sz="8800" b="0" u="none" strike="noStrike" dirty="0">
                <a:solidFill>
                  <a:schemeClr val="dk1"/>
                </a:solidFill>
                <a:effectLst/>
                <a:uFillTx/>
                <a:latin typeface="Aptos"/>
                <a:ea typeface="Arial"/>
              </a:rPr>
              <a:t>Zögern oder Tippeln im Anlauf?</a:t>
            </a:r>
            <a:endParaRPr lang="de-DE" sz="88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Schau beim Anlaufen nicht auf die Absprungmarkierung, sondern geradeaus</a:t>
            </a:r>
            <a:endParaRPr lang="de-DE" sz="80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Starte deinen Anlauf etwas weiter hinten, falls du immer tippeln musst</a:t>
            </a:r>
            <a:endParaRPr lang="de-DE" sz="80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Lauf immer mit einem möglichst ähnlichen Tempo an, damit der Anlauf passt</a:t>
            </a:r>
            <a:endParaRPr lang="de-DE" sz="8000" b="0" u="none" strike="noStrike" dirty="0">
              <a:solidFill>
                <a:srgbClr val="000000"/>
              </a:solidFill>
              <a:effectLst/>
              <a:uFillTx/>
              <a:latin typeface="Calibri"/>
            </a:endParaRPr>
          </a:p>
          <a:p>
            <a:pPr defTabSz="3008160">
              <a:lnSpc>
                <a:spcPct val="90000"/>
              </a:lnSpc>
              <a:spcBef>
                <a:spcPts val="1644"/>
              </a:spcBef>
              <a:tabLst>
                <a:tab pos="0" algn="l"/>
              </a:tabLst>
            </a:pPr>
            <a:endParaRPr lang="de-DE" sz="8000" b="0" u="none" strike="noStrike" dirty="0">
              <a:solidFill>
                <a:srgbClr val="000000"/>
              </a:solidFill>
              <a:effectLst/>
              <a:uFillTx/>
              <a:latin typeface="Calibri"/>
            </a:endParaRPr>
          </a:p>
          <a:p>
            <a:pPr defTabSz="3008160">
              <a:lnSpc>
                <a:spcPct val="90000"/>
              </a:lnSpc>
              <a:spcBef>
                <a:spcPts val="3288"/>
              </a:spcBef>
              <a:tabLst>
                <a:tab pos="0" algn="l"/>
              </a:tabLst>
            </a:pPr>
            <a:r>
              <a:rPr lang="de-DE" sz="8800" b="0" u="none" strike="noStrike" dirty="0">
                <a:solidFill>
                  <a:schemeClr val="dk1"/>
                </a:solidFill>
                <a:effectLst/>
                <a:uFillTx/>
                <a:latin typeface="Aptos"/>
                <a:ea typeface="Arial"/>
              </a:rPr>
              <a:t>Zu große Schritte vor dem Absprung? </a:t>
            </a:r>
            <a:endParaRPr lang="de-DE" sz="88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Starte deinen Anlauf etwas weiter vorne, dann gelangst du mit kürzeren Schritten zur Absprungmarkierung </a:t>
            </a:r>
            <a:endParaRPr lang="de-DE" sz="8000" b="0" u="none" strike="noStrike" dirty="0">
              <a:solidFill>
                <a:srgbClr val="000000"/>
              </a:solidFill>
              <a:effectLst/>
              <a:uFillTx/>
              <a:latin typeface="Calibri"/>
            </a:endParaRPr>
          </a:p>
          <a:p>
            <a:pPr defTabSz="3008160">
              <a:lnSpc>
                <a:spcPct val="90000"/>
              </a:lnSpc>
              <a:spcBef>
                <a:spcPts val="1644"/>
              </a:spcBef>
              <a:tabLst>
                <a:tab pos="0" algn="l"/>
              </a:tabLst>
            </a:pPr>
            <a:endParaRPr lang="de-DE" sz="8000" b="0" u="none" strike="noStrike" dirty="0">
              <a:solidFill>
                <a:srgbClr val="000000"/>
              </a:solidFill>
              <a:effectLst/>
              <a:uFillTx/>
              <a:latin typeface="Calibri"/>
            </a:endParaRPr>
          </a:p>
          <a:p>
            <a:pPr defTabSz="3008160">
              <a:lnSpc>
                <a:spcPct val="90000"/>
              </a:lnSpc>
              <a:spcBef>
                <a:spcPts val="1644"/>
              </a:spcBef>
              <a:tabLst>
                <a:tab pos="0" algn="l"/>
              </a:tabLst>
            </a:pPr>
            <a:endParaRPr lang="de-DE" sz="23900" b="0" u="none" strike="noStrike" dirty="0">
              <a:solidFill>
                <a:srgbClr val="000000"/>
              </a:solidFill>
              <a:effectLst/>
              <a:uFillTx/>
              <a:latin typeface="Calibri"/>
            </a:endParaRPr>
          </a:p>
        </p:txBody>
      </p:sp>
      <p:pic>
        <p:nvPicPr>
          <p:cNvPr id="24" name="Grafik 2" descr="Ein Bild, das Silhouette, Tanz enthält.&#10;&#10;KI-generierte Inhalte können fehlerhaft sein."/>
          <p:cNvPicPr/>
          <p:nvPr/>
        </p:nvPicPr>
        <p:blipFill>
          <a:blip r:embed="rId2"/>
          <a:srcRect t="43219" r="75045" b="16230"/>
          <a:stretch/>
        </p:blipFill>
        <p:spPr>
          <a:xfrm>
            <a:off x="10272600" y="2217240"/>
            <a:ext cx="4845240" cy="2879280"/>
          </a:xfrm>
          <a:prstGeom prst="rect">
            <a:avLst/>
          </a:prstGeom>
          <a:noFill/>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el 1"/>
          <p:cNvSpPr/>
          <p:nvPr/>
        </p:nvSpPr>
        <p:spPr>
          <a:xfrm>
            <a:off x="3496320" y="3417480"/>
            <a:ext cx="8731440" cy="1325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3008160">
              <a:lnSpc>
                <a:spcPct val="90000"/>
              </a:lnSpc>
            </a:pPr>
            <a:r>
              <a:rPr lang="de-DE" sz="11500" b="0" u="none" strike="noStrike">
                <a:solidFill>
                  <a:schemeClr val="dk1"/>
                </a:solidFill>
                <a:effectLst/>
                <a:uFillTx/>
                <a:latin typeface="Arial"/>
                <a:ea typeface="Arial"/>
              </a:rPr>
              <a:t>Absprung</a:t>
            </a:r>
            <a:endParaRPr lang="de-DE" sz="11500" b="0" u="none" strike="noStrike">
              <a:solidFill>
                <a:srgbClr val="000000"/>
              </a:solidFill>
              <a:effectLst/>
              <a:uFillTx/>
              <a:latin typeface="Calibri"/>
            </a:endParaRPr>
          </a:p>
        </p:txBody>
      </p:sp>
      <p:sp>
        <p:nvSpPr>
          <p:cNvPr id="26" name="Inhaltsplatzhalter 2"/>
          <p:cNvSpPr/>
          <p:nvPr/>
        </p:nvSpPr>
        <p:spPr>
          <a:xfrm>
            <a:off x="4721760" y="6633360"/>
            <a:ext cx="34973640" cy="20224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3008160">
              <a:lnSpc>
                <a:spcPct val="90000"/>
              </a:lnSpc>
              <a:spcBef>
                <a:spcPts val="3288"/>
              </a:spcBef>
              <a:tabLst>
                <a:tab pos="0" algn="l"/>
              </a:tabLst>
            </a:pPr>
            <a:r>
              <a:rPr lang="de-DE" sz="8800" b="0" u="none" strike="noStrike">
                <a:solidFill>
                  <a:schemeClr val="dk1"/>
                </a:solidFill>
                <a:effectLst/>
                <a:uFillTx/>
                <a:latin typeface="Aptos"/>
                <a:ea typeface="Arial"/>
              </a:rPr>
              <a:t>Vorlage des Oberkörpers im Absprung?</a:t>
            </a:r>
            <a:endParaRPr lang="de-DE" sz="88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Schaue im Absprung geradeaus anstatt auf die Absprungmarkierung, damit du den Kopf nicht nach unten neigst</a:t>
            </a:r>
            <a:endParaRPr lang="de-DE" sz="80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Übe die aufrechte Haltung, indem du den Kniehebelauf machst und dabei die Arme nach oben streckst</a:t>
            </a:r>
            <a:endParaRPr lang="de-DE" sz="8000" b="0" u="none" strike="noStrike">
              <a:solidFill>
                <a:srgbClr val="000000"/>
              </a:solidFill>
              <a:effectLst/>
              <a:uFillTx/>
              <a:latin typeface="Calibri"/>
            </a:endParaRPr>
          </a:p>
          <a:p>
            <a:pPr defTabSz="3008160">
              <a:lnSpc>
                <a:spcPct val="90000"/>
              </a:lnSpc>
              <a:spcBef>
                <a:spcPts val="3288"/>
              </a:spcBef>
              <a:tabLst>
                <a:tab pos="0" algn="l"/>
              </a:tabLst>
            </a:pPr>
            <a:r>
              <a:rPr lang="de-DE" sz="8800" b="0" u="none" strike="noStrike">
                <a:solidFill>
                  <a:schemeClr val="dk1"/>
                </a:solidFill>
                <a:effectLst/>
                <a:uFillTx/>
                <a:latin typeface="Aptos"/>
                <a:ea typeface="Arial"/>
              </a:rPr>
              <a:t>Rücklage des Körpers im Absprung? </a:t>
            </a:r>
            <a:endParaRPr lang="de-DE" sz="88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Setze den letzten Schritt kürzer, sodass du dich gut über den ganzen Fuß nach oben abdrücken kannst</a:t>
            </a:r>
            <a:endParaRPr lang="de-DE" sz="80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Übe die aufrechte Haltung, indem du den Kniehebelauf machst und dabei die Arme nach oben streckst</a:t>
            </a:r>
            <a:endParaRPr lang="de-DE" sz="8000" b="0" u="none" strike="noStrike">
              <a:solidFill>
                <a:srgbClr val="000000"/>
              </a:solidFill>
              <a:effectLst/>
              <a:uFillTx/>
              <a:latin typeface="Calibri"/>
            </a:endParaRPr>
          </a:p>
          <a:p>
            <a:pPr defTabSz="3008160">
              <a:lnSpc>
                <a:spcPct val="90000"/>
              </a:lnSpc>
              <a:spcBef>
                <a:spcPts val="3288"/>
              </a:spcBef>
              <a:tabLst>
                <a:tab pos="0" algn="l"/>
              </a:tabLst>
            </a:pPr>
            <a:r>
              <a:rPr lang="de-DE" sz="8800" b="0" u="none" strike="noStrike">
                <a:solidFill>
                  <a:schemeClr val="dk1"/>
                </a:solidFill>
                <a:effectLst/>
                <a:uFillTx/>
                <a:latin typeface="Aptos"/>
                <a:ea typeface="Arial"/>
              </a:rPr>
              <a:t>Keine Absprungstreckung im Sprungbein? </a:t>
            </a:r>
            <a:endParaRPr lang="de-DE" sz="88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Übe Steigesprünge mit aufrechtem Oberkörper und gestreckter Hüfte </a:t>
            </a:r>
            <a:endParaRPr lang="de-DE" sz="80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Stell dir vor, du möchtest möglichst groß werden und nach einem Seil über dir greifen</a:t>
            </a:r>
            <a:endParaRPr lang="de-DE" sz="8000" b="0" u="none" strike="noStrike">
              <a:solidFill>
                <a:srgbClr val="000000"/>
              </a:solidFill>
              <a:effectLst/>
              <a:uFillTx/>
              <a:latin typeface="Calibri"/>
            </a:endParaRPr>
          </a:p>
        </p:txBody>
      </p:sp>
      <p:pic>
        <p:nvPicPr>
          <p:cNvPr id="27" name="Grafik 2" descr="Ein Bild, das Silhouette, Tanz enthält.&#10;&#10;KI-generierte Inhalte können fehlerhaft sein."/>
          <p:cNvPicPr/>
          <p:nvPr/>
        </p:nvPicPr>
        <p:blipFill>
          <a:blip r:embed="rId2"/>
          <a:srcRect l="43623" t="39491" r="46017" b="17710"/>
          <a:stretch/>
        </p:blipFill>
        <p:spPr>
          <a:xfrm>
            <a:off x="11791440" y="2359080"/>
            <a:ext cx="2289960" cy="3442320"/>
          </a:xfrm>
          <a:prstGeom prst="rect">
            <a:avLst/>
          </a:prstGeom>
          <a:noFill/>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el 1"/>
          <p:cNvSpPr/>
          <p:nvPr/>
        </p:nvSpPr>
        <p:spPr>
          <a:xfrm>
            <a:off x="3496320" y="3417480"/>
            <a:ext cx="8731440" cy="1325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3008160">
              <a:lnSpc>
                <a:spcPct val="90000"/>
              </a:lnSpc>
            </a:pPr>
            <a:r>
              <a:rPr lang="de-DE" sz="11500" b="0" u="none" strike="noStrike">
                <a:solidFill>
                  <a:schemeClr val="dk1"/>
                </a:solidFill>
                <a:effectLst/>
                <a:uFillTx/>
                <a:latin typeface="Arial"/>
                <a:ea typeface="Arial"/>
              </a:rPr>
              <a:t>Flugphase</a:t>
            </a:r>
            <a:endParaRPr lang="de-DE" sz="11500" b="0" u="none" strike="noStrike">
              <a:solidFill>
                <a:srgbClr val="000000"/>
              </a:solidFill>
              <a:effectLst/>
              <a:uFillTx/>
              <a:latin typeface="Calibri"/>
            </a:endParaRPr>
          </a:p>
        </p:txBody>
      </p:sp>
      <p:sp>
        <p:nvSpPr>
          <p:cNvPr id="29" name="Inhaltsplatzhalter 2"/>
          <p:cNvSpPr/>
          <p:nvPr/>
        </p:nvSpPr>
        <p:spPr>
          <a:xfrm>
            <a:off x="4721760" y="6633360"/>
            <a:ext cx="34973640" cy="20224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3008160">
              <a:lnSpc>
                <a:spcPct val="90000"/>
              </a:lnSpc>
              <a:spcBef>
                <a:spcPts val="3288"/>
              </a:spcBef>
              <a:tabLst>
                <a:tab pos="0" algn="l"/>
              </a:tabLst>
            </a:pPr>
            <a:r>
              <a:rPr lang="de-DE" sz="8800" b="0" u="none" strike="noStrike" dirty="0">
                <a:solidFill>
                  <a:schemeClr val="dk1"/>
                </a:solidFill>
                <a:effectLst/>
                <a:uFillTx/>
                <a:latin typeface="Aptos"/>
                <a:ea typeface="Arial"/>
              </a:rPr>
              <a:t>Das Schwungbein bleibt tief und wird nicht richtig genutzt?</a:t>
            </a:r>
            <a:endParaRPr lang="de-DE" sz="88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Übe </a:t>
            </a:r>
            <a:r>
              <a:rPr lang="de-DE" sz="8000" b="0" u="none" strike="noStrike" dirty="0" err="1">
                <a:solidFill>
                  <a:schemeClr val="dk1"/>
                </a:solidFill>
                <a:effectLst/>
                <a:uFillTx/>
                <a:latin typeface="Aptos"/>
                <a:ea typeface="Arial"/>
              </a:rPr>
              <a:t>Steigesprünge</a:t>
            </a:r>
            <a:r>
              <a:rPr lang="de-DE" sz="8000" b="0" u="none" strike="noStrike" dirty="0">
                <a:solidFill>
                  <a:schemeClr val="dk1"/>
                </a:solidFill>
                <a:effectLst/>
                <a:uFillTx/>
                <a:latin typeface="Aptos"/>
                <a:ea typeface="Arial"/>
              </a:rPr>
              <a:t>, bei denen dein Oberschenkel waagerecht auf Hüfthöhe schwingt</a:t>
            </a:r>
            <a:endParaRPr lang="de-DE" sz="80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Stell dir vor, du möchtest ein Tablett auf deinem Oberschenkel abstellen</a:t>
            </a:r>
            <a:endParaRPr lang="de-DE" sz="80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Übe Sprünge mit einer Telemark-Landung </a:t>
            </a:r>
            <a:endParaRPr lang="de-DE" sz="8000" b="0" u="none" strike="noStrike" dirty="0">
              <a:solidFill>
                <a:srgbClr val="000000"/>
              </a:solidFill>
              <a:effectLst/>
              <a:uFillTx/>
              <a:latin typeface="Calibri"/>
            </a:endParaRPr>
          </a:p>
          <a:p>
            <a:pPr defTabSz="3008160">
              <a:lnSpc>
                <a:spcPct val="90000"/>
              </a:lnSpc>
              <a:spcBef>
                <a:spcPts val="1644"/>
              </a:spcBef>
              <a:tabLst>
                <a:tab pos="0" algn="l"/>
              </a:tabLst>
            </a:pPr>
            <a:endParaRPr lang="de-DE" sz="8000" b="0" u="none" strike="noStrike" dirty="0">
              <a:solidFill>
                <a:srgbClr val="000000"/>
              </a:solidFill>
              <a:effectLst/>
              <a:uFillTx/>
              <a:latin typeface="Calibri"/>
            </a:endParaRPr>
          </a:p>
          <a:p>
            <a:pPr defTabSz="3008160">
              <a:lnSpc>
                <a:spcPct val="90000"/>
              </a:lnSpc>
              <a:spcBef>
                <a:spcPts val="3288"/>
              </a:spcBef>
              <a:tabLst>
                <a:tab pos="0" algn="l"/>
              </a:tabLst>
            </a:pPr>
            <a:r>
              <a:rPr lang="de-DE" sz="8800" b="0" u="none" strike="noStrike" dirty="0">
                <a:solidFill>
                  <a:schemeClr val="dk1"/>
                </a:solidFill>
                <a:effectLst/>
                <a:uFillTx/>
                <a:latin typeface="Aptos"/>
                <a:ea typeface="Arial"/>
              </a:rPr>
              <a:t>Die Beine werden schnell wieder nach unten geführt?</a:t>
            </a:r>
            <a:endParaRPr lang="de-DE" sz="8800" b="0" u="none" strike="noStrike" dirty="0">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dirty="0">
                <a:solidFill>
                  <a:schemeClr val="dk1"/>
                </a:solidFill>
                <a:effectLst/>
                <a:uFillTx/>
                <a:latin typeface="Aptos"/>
                <a:ea typeface="Arial"/>
              </a:rPr>
              <a:t>Nutze Seile als Markierungen im Landebereich, damit du deine Beine möglichst weit nach vorne streckst, um hinter der Markierung zu landen</a:t>
            </a:r>
            <a:endParaRPr lang="de-DE" sz="8000" b="0" u="none" strike="noStrike" dirty="0">
              <a:solidFill>
                <a:srgbClr val="000000"/>
              </a:solidFill>
              <a:effectLst/>
              <a:uFillTx/>
              <a:latin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el 1"/>
          <p:cNvSpPr/>
          <p:nvPr/>
        </p:nvSpPr>
        <p:spPr>
          <a:xfrm>
            <a:off x="3496320" y="3417480"/>
            <a:ext cx="8731440" cy="1325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3008160">
              <a:lnSpc>
                <a:spcPct val="90000"/>
              </a:lnSpc>
            </a:pPr>
            <a:r>
              <a:rPr lang="de-DE" sz="11500" b="0" u="none" strike="noStrike">
                <a:solidFill>
                  <a:schemeClr val="dk1"/>
                </a:solidFill>
                <a:effectLst/>
                <a:uFillTx/>
                <a:latin typeface="Arial"/>
                <a:ea typeface="Arial"/>
              </a:rPr>
              <a:t>Landung</a:t>
            </a:r>
            <a:endParaRPr lang="de-DE" sz="11500" b="0" u="none" strike="noStrike">
              <a:solidFill>
                <a:srgbClr val="000000"/>
              </a:solidFill>
              <a:effectLst/>
              <a:uFillTx/>
              <a:latin typeface="Calibri"/>
            </a:endParaRPr>
          </a:p>
        </p:txBody>
      </p:sp>
      <p:sp>
        <p:nvSpPr>
          <p:cNvPr id="31" name="Inhaltsplatzhalter 2"/>
          <p:cNvSpPr/>
          <p:nvPr/>
        </p:nvSpPr>
        <p:spPr>
          <a:xfrm>
            <a:off x="4721760" y="6633360"/>
            <a:ext cx="34973640" cy="20224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3008160">
              <a:lnSpc>
                <a:spcPct val="90000"/>
              </a:lnSpc>
              <a:spcBef>
                <a:spcPts val="3288"/>
              </a:spcBef>
              <a:tabLst>
                <a:tab pos="0" algn="l"/>
              </a:tabLst>
            </a:pPr>
            <a:r>
              <a:rPr lang="de-DE" sz="8800" b="0" u="none" strike="noStrike">
                <a:solidFill>
                  <a:schemeClr val="dk1"/>
                </a:solidFill>
                <a:effectLst/>
                <a:uFillTx/>
                <a:latin typeface="Aptos"/>
                <a:ea typeface="Arial"/>
              </a:rPr>
              <a:t>Du fällst mit den Händen oder mit einem Fuß bei der Landung zurück? </a:t>
            </a:r>
            <a:endParaRPr lang="de-DE" sz="88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Versuche den Oberkörper nach vorne zu neigen, um nicht in Rücklage zu kommen</a:t>
            </a:r>
            <a:endParaRPr lang="de-DE" sz="80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Stell dir vor, dass du deinen Schnürsenkel greifen möchtest, um in Vorlage zu kommen </a:t>
            </a:r>
            <a:endParaRPr lang="de-DE" sz="8000" b="0" u="none" strike="noStrike">
              <a:solidFill>
                <a:srgbClr val="000000"/>
              </a:solidFill>
              <a:effectLst/>
              <a:uFillTx/>
              <a:latin typeface="Calibri"/>
            </a:endParaRPr>
          </a:p>
          <a:p>
            <a:pPr marL="2256120" lvl="1" indent="-752040" defTabSz="3008160">
              <a:lnSpc>
                <a:spcPct val="90000"/>
              </a:lnSpc>
              <a:spcBef>
                <a:spcPts val="1644"/>
              </a:spcBef>
              <a:buClr>
                <a:srgbClr val="000000"/>
              </a:buClr>
              <a:buFont typeface="Arial"/>
              <a:buChar char="•"/>
              <a:tabLst>
                <a:tab pos="0" algn="l"/>
              </a:tabLst>
            </a:pPr>
            <a:r>
              <a:rPr lang="de-DE" sz="8000" b="0" u="none" strike="noStrike">
                <a:solidFill>
                  <a:schemeClr val="dk1"/>
                </a:solidFill>
                <a:effectLst/>
                <a:uFillTx/>
                <a:latin typeface="Aptos"/>
                <a:ea typeface="Arial"/>
              </a:rPr>
              <a:t>Stell dir vor, dass du den Oberkörper wie ein Klappmesser auf deine Beine klappst </a:t>
            </a:r>
            <a:endParaRPr lang="de-DE" sz="8000" b="0" u="none" strike="noStrike">
              <a:solidFill>
                <a:srgbClr val="000000"/>
              </a:solidFill>
              <a:effectLst/>
              <a:uFillTx/>
              <a:latin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laceHolder 1"/>
          <p:cNvSpPr>
            <a:spLocks noGrp="1"/>
          </p:cNvSpPr>
          <p:nvPr>
            <p:ph/>
          </p:nvPr>
        </p:nvSpPr>
        <p:spPr>
          <a:xfrm>
            <a:off x="2942640" y="4360680"/>
            <a:ext cx="36918360" cy="55884960"/>
          </a:xfrm>
          <a:prstGeom prst="rect">
            <a:avLst/>
          </a:prstGeom>
          <a:noFill/>
          <a:ln w="0">
            <a:noFill/>
          </a:ln>
        </p:spPr>
        <p:txBody>
          <a:bodyPr lIns="90000" tIns="45000" rIns="90000" bIns="45000" anchor="t">
            <a:noAutofit/>
          </a:bodyPr>
          <a:lstStyle>
            <a:lvl1pPr indent="0" algn="ctr" defTabSz="3008160">
              <a:lnSpc>
                <a:spcPct val="90000"/>
              </a:lnSpc>
              <a:spcBef>
                <a:spcPts val="3288"/>
              </a:spcBef>
              <a:buNone/>
              <a:tabLst>
                <a:tab pos="0" algn="l"/>
              </a:tabLst>
              <a:defRPr lang="de-DE" sz="9550" b="0" u="none" strike="noStrike">
                <a:solidFill>
                  <a:schemeClr val="dk1"/>
                </a:solidFill>
                <a:effectLst/>
                <a:uFillTx/>
                <a:latin typeface="Arial"/>
                <a:ea typeface="Arial"/>
              </a:defRPr>
            </a:lvl1pPr>
          </a:lstStyle>
          <a:p>
            <a:pPr indent="0" algn="l" defTabSz="3008160">
              <a:lnSpc>
                <a:spcPct val="90000"/>
              </a:lnSpc>
              <a:spcBef>
                <a:spcPts val="3288"/>
              </a:spcBef>
              <a:buNone/>
              <a:tabLst>
                <a:tab pos="0" algn="l"/>
              </a:tabLst>
            </a:pPr>
            <a:r>
              <a:rPr lang="de-DE" sz="5400" b="1" u="none" strike="noStrike" dirty="0">
                <a:solidFill>
                  <a:schemeClr val="dk1"/>
                </a:solidFill>
                <a:effectLst/>
                <a:uFillTx/>
                <a:latin typeface="Arial"/>
                <a:ea typeface="Arial"/>
              </a:rPr>
              <a:t>Projektverbund</a:t>
            </a:r>
            <a:endParaRPr lang="en-US" sz="54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5400" b="0" u="none" strike="noStrike" dirty="0" err="1">
                <a:solidFill>
                  <a:schemeClr val="dk1"/>
                </a:solidFill>
                <a:effectLst/>
                <a:uFillTx/>
                <a:latin typeface="Arial"/>
                <a:ea typeface="Arial"/>
              </a:rPr>
              <a:t>Com</a:t>
            </a:r>
            <a:r>
              <a:rPr lang="de-DE" sz="5400" b="0" u="none" strike="noStrike" baseline="30000" dirty="0" err="1">
                <a:solidFill>
                  <a:schemeClr val="dk1"/>
                </a:solidFill>
                <a:effectLst/>
                <a:uFillTx/>
                <a:latin typeface="Arial"/>
                <a:ea typeface="Arial"/>
              </a:rPr>
              <a:t>e</a:t>
            </a:r>
            <a:r>
              <a:rPr lang="de-DE" sz="5400" b="0" u="none" strike="noStrike" dirty="0" err="1">
                <a:solidFill>
                  <a:schemeClr val="dk1"/>
                </a:solidFill>
                <a:effectLst/>
                <a:uFillTx/>
                <a:latin typeface="Arial"/>
                <a:ea typeface="Arial"/>
              </a:rPr>
              <a:t>Sport</a:t>
            </a:r>
            <a:endParaRPr lang="en-US" sz="54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5400" b="0" u="none" strike="noStrike" dirty="0">
                <a:solidFill>
                  <a:schemeClr val="dk1"/>
                </a:solidFill>
                <a:effectLst/>
                <a:uFillTx/>
                <a:latin typeface="Arial"/>
                <a:ea typeface="Arial"/>
              </a:rPr>
              <a:t> </a:t>
            </a:r>
            <a:endParaRPr lang="en-US" sz="54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5400" b="1" u="none" strike="noStrike" dirty="0" err="1">
                <a:solidFill>
                  <a:schemeClr val="dk1"/>
                </a:solidFill>
                <a:effectLst/>
                <a:uFillTx/>
                <a:latin typeface="Arial"/>
                <a:ea typeface="Arial"/>
              </a:rPr>
              <a:t>Autor:innen</a:t>
            </a:r>
            <a:endParaRPr lang="en-US" sz="54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5400" b="0" u="none" strike="noStrike" dirty="0">
                <a:solidFill>
                  <a:schemeClr val="dk1"/>
                </a:solidFill>
                <a:effectLst/>
                <a:uFillTx/>
                <a:latin typeface="Arial"/>
                <a:ea typeface="Arial"/>
              </a:rPr>
              <a:t>Severin, J., Sörries, A., Schapschröer, M. &amp; Abel, T.</a:t>
            </a:r>
            <a:endParaRPr lang="en-US" sz="54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 </a:t>
            </a: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Die vorliegende Veröffentlichung ist im Rahmen des Projektverbunds </a:t>
            </a:r>
            <a:r>
              <a:rPr lang="de-DE" sz="4800" b="0" u="none" strike="noStrike" dirty="0" err="1">
                <a:solidFill>
                  <a:schemeClr val="dk1"/>
                </a:solidFill>
                <a:effectLst/>
                <a:uFillTx/>
                <a:latin typeface="Arial"/>
                <a:ea typeface="Arial"/>
              </a:rPr>
              <a:t>Com</a:t>
            </a:r>
            <a:r>
              <a:rPr lang="de-DE" sz="4800" b="0" u="none" strike="noStrike" baseline="30000" dirty="0" err="1">
                <a:solidFill>
                  <a:schemeClr val="dk1"/>
                </a:solidFill>
                <a:effectLst/>
                <a:uFillTx/>
                <a:latin typeface="Arial"/>
                <a:ea typeface="Arial"/>
              </a:rPr>
              <a:t>e</a:t>
            </a:r>
            <a:r>
              <a:rPr lang="de-DE" sz="4800" b="0" u="none" strike="noStrike" dirty="0" err="1">
                <a:solidFill>
                  <a:schemeClr val="dk1"/>
                </a:solidFill>
                <a:effectLst/>
                <a:uFillTx/>
                <a:latin typeface="Arial"/>
                <a:ea typeface="Arial"/>
              </a:rPr>
              <a:t>Sport</a:t>
            </a:r>
            <a:r>
              <a:rPr lang="de-DE" sz="4800" b="0" u="none" strike="noStrike" dirty="0">
                <a:solidFill>
                  <a:schemeClr val="dk1"/>
                </a:solidFill>
                <a:effectLst/>
                <a:uFillTx/>
                <a:latin typeface="Arial"/>
                <a:ea typeface="Arial"/>
              </a:rPr>
              <a:t> für das Kompetenzzentrum Musik/Kunst/Sport im Kompetenzverbund </a:t>
            </a:r>
            <a:r>
              <a:rPr lang="de-DE" sz="4800" b="0" u="none" strike="noStrike" dirty="0" err="1">
                <a:solidFill>
                  <a:schemeClr val="dk1"/>
                </a:solidFill>
                <a:effectLst/>
                <a:uFillTx/>
                <a:latin typeface="Arial"/>
                <a:ea typeface="Arial"/>
              </a:rPr>
              <a:t>lernen:digital</a:t>
            </a:r>
            <a:r>
              <a:rPr lang="de-DE" sz="4800" b="0" u="none" strike="noStrike" dirty="0">
                <a:solidFill>
                  <a:schemeClr val="dk1"/>
                </a:solidFill>
                <a:effectLst/>
                <a:uFillTx/>
                <a:latin typeface="Arial"/>
                <a:ea typeface="Arial"/>
              </a:rPr>
              <a:t> entstanden. </a:t>
            </a: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 </a:t>
            </a: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Finanziert durch die Europäische Union – </a:t>
            </a:r>
            <a:r>
              <a:rPr lang="de-DE" sz="4800" b="0" u="none" strike="noStrike" dirty="0" err="1">
                <a:solidFill>
                  <a:schemeClr val="dk1"/>
                </a:solidFill>
                <a:effectLst/>
                <a:uFillTx/>
                <a:latin typeface="Arial"/>
                <a:ea typeface="Arial"/>
              </a:rPr>
              <a:t>NextGenerationEU</a:t>
            </a:r>
            <a:r>
              <a:rPr lang="de-DE" sz="4800" b="0" u="none" strike="noStrike" dirty="0">
                <a:solidFill>
                  <a:schemeClr val="dk1"/>
                </a:solidFill>
                <a:effectLst/>
                <a:uFillTx/>
                <a:latin typeface="Arial"/>
                <a:ea typeface="Arial"/>
              </a:rPr>
              <a:t> und gefördert durch das Bundesministerium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Bildung, Familie, Senioren, Frauen und Jugend. Die geäußerten Ansichten und Meinungen sind ausschließlich die des Autors/der Autorin und spiegeln nicht unbedingt die Ansichten der Europäischen Union, Europäischen Kommission oder des Bundesministeriums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Bildung, Familie, Senioren, Frauen und Jugend wider. Weder Europäische Union, Europäische Kommission noch das Bundesministerium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Bildung, Familie, Senioren, Frauen und Jugend können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sie verantwortlich gemacht werden.</a:t>
            </a: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Förderkennzeichen: 01JA23K02G</a:t>
            </a:r>
            <a:endParaRPr lang="en-US" sz="4800" b="0" u="none" strike="noStrike" dirty="0">
              <a:solidFill>
                <a:schemeClr val="dk1"/>
              </a:solidFill>
              <a:effectLst/>
              <a:uFillTx/>
              <a:latin typeface="Arial"/>
            </a:endParaRPr>
          </a:p>
          <a:p>
            <a:pPr indent="0" algn="l" defTabSz="3008160">
              <a:lnSpc>
                <a:spcPct val="90000"/>
              </a:lnSpc>
              <a:spcBef>
                <a:spcPts val="3288"/>
              </a:spcBef>
              <a:buNone/>
              <a:tabLst>
                <a:tab pos="0" algn="l"/>
              </a:tabLst>
            </a:pPr>
            <a:endParaRPr lang="en-US" sz="9550" b="0" u="none" strike="noStrike" dirty="0">
              <a:solidFill>
                <a:schemeClr val="dk1"/>
              </a:solidFill>
              <a:effectLst/>
              <a:uFillTx/>
              <a:latin typeface="Arial"/>
            </a:endParaRPr>
          </a:p>
        </p:txBody>
      </p:sp>
      <p:sp>
        <p:nvSpPr>
          <p:cNvPr id="33" name="Textfeld 14"/>
          <p:cNvSpPr/>
          <p:nvPr/>
        </p:nvSpPr>
        <p:spPr>
          <a:xfrm>
            <a:off x="2942640" y="2329920"/>
            <a:ext cx="21411720" cy="1323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8000" b="1" u="none" strike="noStrike">
                <a:solidFill>
                  <a:schemeClr val="dk1"/>
                </a:solidFill>
                <a:effectLst/>
                <a:uFillTx/>
                <a:latin typeface="Aptos"/>
                <a:ea typeface="Arial"/>
              </a:rPr>
              <a:t>Impressum</a:t>
            </a:r>
            <a:endParaRPr lang="de-DE" sz="8000" b="0" u="none" strike="noStrike">
              <a:solidFill>
                <a:srgbClr val="000000"/>
              </a:solidFill>
              <a:effectLst/>
              <a:uFillTx/>
              <a:latin typeface="Calibri"/>
            </a:endParaRPr>
          </a:p>
        </p:txBody>
      </p:sp>
      <p:grpSp>
        <p:nvGrpSpPr>
          <p:cNvPr id="34" name="Gruppieren 20"/>
          <p:cNvGrpSpPr/>
          <p:nvPr/>
        </p:nvGrpSpPr>
        <p:grpSpPr>
          <a:xfrm>
            <a:off x="0" y="22677120"/>
            <a:ext cx="42803280" cy="4160520"/>
            <a:chOff x="0" y="22677120"/>
            <a:chExt cx="42803280" cy="4160520"/>
          </a:xfrm>
        </p:grpSpPr>
        <p:grpSp>
          <p:nvGrpSpPr>
            <p:cNvPr id="35" name="Gruppieren 21"/>
            <p:cNvGrpSpPr/>
            <p:nvPr/>
          </p:nvGrpSpPr>
          <p:grpSpPr>
            <a:xfrm>
              <a:off x="0" y="22677120"/>
              <a:ext cx="42803280" cy="4160520"/>
              <a:chOff x="0" y="22677120"/>
              <a:chExt cx="42803280" cy="4160520"/>
            </a:xfrm>
          </p:grpSpPr>
          <p:sp>
            <p:nvSpPr>
              <p:cNvPr id="36" name="Rechteck 23"/>
              <p:cNvSpPr/>
              <p:nvPr/>
            </p:nvSpPr>
            <p:spPr>
              <a:xfrm>
                <a:off x="0" y="22677120"/>
                <a:ext cx="42803280" cy="4160520"/>
              </a:xfrm>
              <a:prstGeom prst="rect">
                <a:avLst/>
              </a:prstGeom>
              <a:solidFill>
                <a:srgbClr val="C7CEEA"/>
              </a:solidFill>
              <a:ln w="1270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u="none" strike="noStrike">
                  <a:solidFill>
                    <a:srgbClr val="000000"/>
                  </a:solidFill>
                  <a:effectLst/>
                  <a:uFillTx/>
                  <a:latin typeface="Aptos"/>
                  <a:ea typeface="Arial"/>
                </a:endParaRPr>
              </a:p>
            </p:txBody>
          </p:sp>
          <p:sp>
            <p:nvSpPr>
              <p:cNvPr id="37" name="Textfeld 47"/>
              <p:cNvSpPr/>
              <p:nvPr/>
            </p:nvSpPr>
            <p:spPr>
              <a:xfrm>
                <a:off x="2942640" y="22960440"/>
                <a:ext cx="36918360" cy="3593520"/>
              </a:xfrm>
              <a:prstGeom prst="rect">
                <a:avLst/>
              </a:prstGeom>
              <a:solidFill>
                <a:srgbClr val="C7CEEA"/>
              </a:solidFill>
              <a:ln w="6350">
                <a:noFill/>
              </a:ln>
            </p:spPr>
            <p:style>
              <a:lnRef idx="0">
                <a:scrgbClr r="0" g="0" b="0"/>
              </a:lnRef>
              <a:fillRef idx="0">
                <a:scrgbClr r="0" g="0" b="0"/>
              </a:fillRef>
              <a:effectRef idx="0">
                <a:scrgbClr r="0" g="0" b="0"/>
              </a:effectRef>
              <a:fontRef idx="minor"/>
            </p:style>
            <p:txBody>
              <a:bodyPr lIns="0" tIns="0" rIns="0" bIns="0" anchor="t">
                <a:noAutofit/>
              </a:bodyPr>
              <a:lstStyle/>
              <a:p>
                <a:pPr defTabSz="457200">
                  <a:lnSpc>
                    <a:spcPct val="100000"/>
                  </a:lnSpc>
                  <a:spcBef>
                    <a:spcPts val="1199"/>
                  </a:spcBef>
                </a:pPr>
                <a:endParaRPr lang="de-DE" sz="4000" b="0" u="none" strike="noStrike">
                  <a:solidFill>
                    <a:srgbClr val="000000"/>
                  </a:solidFill>
                  <a:effectLst/>
                  <a:uFillTx/>
                  <a:latin typeface="Calibri"/>
                </a:endParaRPr>
              </a:p>
              <a:p>
                <a:pPr defTabSz="457200">
                  <a:lnSpc>
                    <a:spcPct val="100000"/>
                  </a:lnSpc>
                  <a:spcBef>
                    <a:spcPts val="1199"/>
                  </a:spcBef>
                </a:pPr>
                <a:endParaRPr lang="de-DE" sz="4000" b="0" u="none" strike="noStrike">
                  <a:solidFill>
                    <a:srgbClr val="000000"/>
                  </a:solidFill>
                  <a:effectLst/>
                  <a:uFillTx/>
                  <a:latin typeface="Calibri"/>
                </a:endParaRPr>
              </a:p>
              <a:p>
                <a:pPr defTabSz="457200">
                  <a:lnSpc>
                    <a:spcPct val="100000"/>
                  </a:lnSpc>
                  <a:spcBef>
                    <a:spcPts val="1199"/>
                  </a:spcBef>
                </a:pPr>
                <a:r>
                  <a:rPr lang="de-DE" sz="4000" b="0" u="none" strike="noStrike">
                    <a:solidFill>
                      <a:srgbClr val="000000"/>
                    </a:solidFill>
                    <a:effectLst/>
                    <a:uFillTx/>
                    <a:latin typeface="Aptos"/>
                    <a:ea typeface="Arial Unicode MS"/>
                  </a:rPr>
                  <a:t>Dieses Produkt ist unter der Lizenz </a:t>
                </a:r>
                <a:r>
                  <a:rPr lang="de-DE" sz="4000" b="0" u="none" strike="noStrike">
                    <a:solidFill>
                      <a:srgbClr val="467886"/>
                    </a:solidFill>
                    <a:effectLst/>
                    <a:uFillTx/>
                    <a:latin typeface="Aptos"/>
                    <a:ea typeface="Arial Unicode MS"/>
                    <a:hlinkClick r:id="rId2"/>
                  </a:rPr>
                  <a:t>CC BY SA 4.0</a:t>
                </a:r>
                <a:r>
                  <a:rPr lang="de-DE" sz="4000" b="0" u="none" strike="noStrike">
                    <a:solidFill>
                      <a:srgbClr val="000000"/>
                    </a:solidFill>
                    <a:effectLst/>
                    <a:uFillTx/>
                    <a:latin typeface="Aptos"/>
                    <a:ea typeface="Arial Unicode MS"/>
                  </a:rPr>
                  <a:t> veröffentlicht. Ausgenommene Inhalte sind an den einzelnen Inhalten angegeben. Die Urheber:innen sollen bei der Weiterverwendung wie folgt angegeben werden: Jannik Severin, Amelie Sörries, Marlen Schapschröer &amp; Thomas Abel, Kompetenzverbund lernen:digital, entstanden im Projektverbund Com</a:t>
                </a:r>
                <a:r>
                  <a:rPr lang="de-DE" sz="4000" b="0" u="none" strike="noStrike" baseline="30000">
                    <a:solidFill>
                      <a:srgbClr val="000000"/>
                    </a:solidFill>
                    <a:effectLst/>
                    <a:uFillTx/>
                    <a:latin typeface="Aptos"/>
                    <a:ea typeface="Arial Unicode MS"/>
                  </a:rPr>
                  <a:t>e</a:t>
                </a:r>
                <a:r>
                  <a:rPr lang="de-DE" sz="4000" b="0" u="none" strike="noStrike">
                    <a:solidFill>
                      <a:srgbClr val="000000"/>
                    </a:solidFill>
                    <a:effectLst/>
                    <a:uFillTx/>
                    <a:latin typeface="Aptos"/>
                    <a:ea typeface="Arial Unicode MS"/>
                  </a:rPr>
                  <a:t>Sport.</a:t>
                </a:r>
                <a:endParaRPr lang="de-DE" sz="4000" b="0" u="none" strike="noStrike">
                  <a:solidFill>
                    <a:srgbClr val="000000"/>
                  </a:solidFill>
                  <a:effectLst/>
                  <a:uFillTx/>
                  <a:latin typeface="Calibri"/>
                </a:endParaRPr>
              </a:p>
              <a:p>
                <a:pPr defTabSz="457200">
                  <a:lnSpc>
                    <a:spcPct val="150000"/>
                  </a:lnSpc>
                  <a:spcBef>
                    <a:spcPts val="1199"/>
                  </a:spcBef>
                </a:pPr>
                <a:r>
                  <a:rPr lang="de-DE" sz="1200" b="0" u="none" strike="noStrike">
                    <a:solidFill>
                      <a:srgbClr val="000000"/>
                    </a:solidFill>
                    <a:effectLst/>
                    <a:uFillTx/>
                    <a:latin typeface="Arial"/>
                    <a:ea typeface="Arial Unicode MS"/>
                  </a:rPr>
                  <a:t> </a:t>
                </a:r>
                <a:endParaRPr lang="de-DE" sz="1200" b="0" u="none" strike="noStrike">
                  <a:solidFill>
                    <a:srgbClr val="000000"/>
                  </a:solidFill>
                  <a:effectLst/>
                  <a:uFillTx/>
                  <a:latin typeface="Calibri"/>
                </a:endParaRPr>
              </a:p>
            </p:txBody>
          </p:sp>
        </p:grpSp>
        <p:pic>
          <p:nvPicPr>
            <p:cNvPr id="38" name="Grafik 22"/>
            <p:cNvPicPr/>
            <p:nvPr/>
          </p:nvPicPr>
          <p:blipFill>
            <a:blip r:embed="rId3"/>
            <a:stretch/>
          </p:blipFill>
          <p:spPr>
            <a:xfrm>
              <a:off x="2942280" y="22960440"/>
              <a:ext cx="3884760" cy="1423080"/>
            </a:xfrm>
            <a:prstGeom prst="rect">
              <a:avLst/>
            </a:prstGeom>
            <a:solidFill>
              <a:srgbClr val="C7CEEA"/>
            </a:solidFill>
            <a:ln w="0">
              <a:noFill/>
            </a:ln>
          </p:spPr>
        </p:pic>
      </p:grpSp>
    </p:spTree>
  </p:cSld>
  <p:clrMapOvr>
    <a:masterClrMapping/>
  </p:clrMapOvr>
</p:sld>
</file>

<file path=ppt/theme/theme1.xml><?xml version="1.0" encoding="utf-8"?>
<a:theme xmlns:a="http://schemas.openxmlformats.org/drawingml/2006/main" name="ComeVerbünd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xml><?xml version="1.0" encoding="utf-8"?>
<a:theme xmlns:a="http://schemas.openxmlformats.org/drawingml/2006/main" name="ComeArts">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xml><?xml version="1.0" encoding="utf-8"?>
<a:theme xmlns:a="http://schemas.openxmlformats.org/drawingml/2006/main" name="ComeMINT">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xml><?xml version="1.0" encoding="utf-8"?>
<a:theme xmlns:a="http://schemas.openxmlformats.org/drawingml/2006/main" name="ComeSport">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555</Words>
  <Application>Microsoft Office PowerPoint</Application>
  <PresentationFormat>Benutzerdefiniert</PresentationFormat>
  <Paragraphs>51</Paragraphs>
  <Slides>6</Slides>
  <Notes>1</Notes>
  <HiddenSlides>0</HiddenSlides>
  <MMClips>0</MMClips>
  <ScaleCrop>false</ScaleCrop>
  <HeadingPairs>
    <vt:vector size="6" baseType="variant">
      <vt:variant>
        <vt:lpstr>Verwendete Schriftarten</vt:lpstr>
      </vt:variant>
      <vt:variant>
        <vt:i4>3</vt:i4>
      </vt:variant>
      <vt:variant>
        <vt:lpstr>Design</vt:lpstr>
      </vt:variant>
      <vt:variant>
        <vt:i4>4</vt:i4>
      </vt:variant>
      <vt:variant>
        <vt:lpstr>Folientitel</vt:lpstr>
      </vt:variant>
      <vt:variant>
        <vt:i4>6</vt:i4>
      </vt:variant>
    </vt:vector>
  </HeadingPairs>
  <TitlesOfParts>
    <vt:vector size="13" baseType="lpstr">
      <vt:lpstr>Aptos</vt:lpstr>
      <vt:lpstr>Arial</vt:lpstr>
      <vt:lpstr>Calibri</vt:lpstr>
      <vt:lpstr>ComeVerbünde</vt:lpstr>
      <vt:lpstr>ComeArts</vt:lpstr>
      <vt:lpstr>ComeMINT</vt:lpstr>
      <vt:lpstr>ComeSport</vt:lpstr>
      <vt:lpstr>Lerntheke</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Jannis Manuel Krieger</dc:creator>
  <dc:description/>
  <cp:lastModifiedBy>Severin, Jannik</cp:lastModifiedBy>
  <cp:revision>42</cp:revision>
  <dcterms:created xsi:type="dcterms:W3CDTF">2024-05-17T10:49:22Z</dcterms:created>
  <dcterms:modified xsi:type="dcterms:W3CDTF">2026-01-19T13:54:17Z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Benutzerdefiniert</vt:lpwstr>
  </property>
  <property fmtid="{D5CDD505-2E9C-101B-9397-08002B2CF9AE}" pid="4" name="Slides">
    <vt:i4>6</vt:i4>
  </property>
</Properties>
</file>